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5B4FE-D909-47CF-B615-DCD14CC0FFDF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41277-4CEB-4A16-AD65-729336CD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3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0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00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00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45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6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5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97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25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275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3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581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8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721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73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77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14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0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0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38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99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9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7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96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71F2A-19E6-4745-A70F-22E2643C6CB1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FBDB-B5B4-40B0-B33E-34F5D7F46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86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FFB9A-8FCD-4988-AC03-5D665141F2EB}" type="datetimeFigureOut">
              <a:rPr lang="en-GB" smtClean="0"/>
              <a:pPr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0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34340"/>
            <a:ext cx="10515600" cy="57426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/>
              <a:t>Round </a:t>
            </a:r>
          </a:p>
          <a:p>
            <a:pPr marL="0" indent="0" algn="ctr">
              <a:buNone/>
            </a:pPr>
            <a:r>
              <a:rPr lang="en-GB" sz="9600" b="1" dirty="0"/>
              <a:t>5.47651</a:t>
            </a:r>
          </a:p>
          <a:p>
            <a:pPr marL="0" indent="0">
              <a:buNone/>
            </a:pPr>
            <a:r>
              <a:rPr lang="en-GB" sz="1600" dirty="0"/>
              <a:t>                                                                                                                </a:t>
            </a:r>
            <a:r>
              <a:rPr lang="en-GB" sz="3200" dirty="0"/>
              <a:t>to 1 significant figure ( 1 </a:t>
            </a:r>
            <a:r>
              <a:rPr lang="en-GB" sz="3200" dirty="0" err="1"/>
              <a:t>s.f</a:t>
            </a:r>
            <a:r>
              <a:rPr lang="en-GB" sz="3200" dirty="0"/>
              <a:t> ) </a:t>
            </a:r>
            <a:r>
              <a:rPr lang="en-GB" sz="96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160910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16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430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9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426.21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44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420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9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400.00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1" y="3645025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1532" y="3645025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1" y="5373217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7338" y="5373217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3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Round-</a:t>
            </a:r>
          </a:p>
          <a:p>
            <a:endParaRPr lang="en-GB" sz="4000" dirty="0">
              <a:latin typeface="Comic Sans MS" pitchFamily="66" charset="0"/>
            </a:endParaRPr>
          </a:p>
          <a:p>
            <a:pPr algn="ctr"/>
            <a:r>
              <a:rPr lang="en-GB" sz="6600" dirty="0">
                <a:latin typeface="Comic Sans MS" pitchFamily="66" charset="0"/>
              </a:rPr>
              <a:t>426.213 to 2 s.f</a:t>
            </a:r>
          </a:p>
        </p:txBody>
      </p:sp>
    </p:spTree>
    <p:extLst>
      <p:ext uri="{BB962C8B-B14F-4D97-AF65-F5344CB8AC3E}">
        <p14:creationId xmlns:p14="http://schemas.microsoft.com/office/powerpoint/2010/main" val="3347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5519" y="188640"/>
          <a:ext cx="10006938" cy="662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168">
                  <a:extLst>
                    <a:ext uri="{9D8B030D-6E8A-4147-A177-3AD203B41FA5}">
                      <a16:colId xmlns:a16="http://schemas.microsoft.com/office/drawing/2014/main" val="3923795651"/>
                    </a:ext>
                  </a:extLst>
                </a:gridCol>
                <a:gridCol w="3063385">
                  <a:extLst>
                    <a:ext uri="{9D8B030D-6E8A-4147-A177-3AD203B41FA5}">
                      <a16:colId xmlns:a16="http://schemas.microsoft.com/office/drawing/2014/main" val="1289599075"/>
                    </a:ext>
                  </a:extLst>
                </a:gridCol>
                <a:gridCol w="3063385">
                  <a:extLst>
                    <a:ext uri="{9D8B030D-6E8A-4147-A177-3AD203B41FA5}">
                      <a16:colId xmlns:a16="http://schemas.microsoft.com/office/drawing/2014/main" val="3468449499"/>
                    </a:ext>
                  </a:extLst>
                </a:gridCol>
              </a:tblGrid>
              <a:tr h="408496">
                <a:tc>
                  <a:txBody>
                    <a:bodyPr/>
                    <a:lstStyle/>
                    <a:p>
                      <a:r>
                        <a:rPr lang="en-GB" dirty="0"/>
                        <a:t>BRONZE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SILVER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304221"/>
                  </a:ext>
                </a:extLst>
              </a:tr>
              <a:tr h="6144232">
                <a:tc>
                  <a:txBody>
                    <a:bodyPr/>
                    <a:lstStyle/>
                    <a:p>
                      <a:r>
                        <a:rPr lang="en-GB" sz="3200" dirty="0"/>
                        <a:t>Q</a:t>
                      </a:r>
                      <a:r>
                        <a:rPr lang="en-GB" sz="3200" baseline="0" dirty="0"/>
                        <a:t> 1.   8</a:t>
                      </a:r>
                    </a:p>
                    <a:p>
                      <a:r>
                        <a:rPr lang="en-GB" sz="3200" baseline="0" dirty="0"/>
                        <a:t>Q 2.   3 </a:t>
                      </a:r>
                    </a:p>
                    <a:p>
                      <a:r>
                        <a:rPr lang="en-GB" sz="3200" baseline="0" dirty="0"/>
                        <a:t>Q 3.   7</a:t>
                      </a:r>
                    </a:p>
                    <a:p>
                      <a:r>
                        <a:rPr lang="en-GB" sz="3200" baseline="0" dirty="0"/>
                        <a:t>Q 4.   0</a:t>
                      </a:r>
                    </a:p>
                    <a:p>
                      <a:r>
                        <a:rPr lang="en-GB" sz="3200" baseline="0" dirty="0"/>
                        <a:t>Q 5.   a) 5       b)2</a:t>
                      </a:r>
                    </a:p>
                    <a:p>
                      <a:r>
                        <a:rPr lang="en-GB" sz="3200" baseline="0" dirty="0"/>
                        <a:t>Q 6.  a) 1630 b) 1600</a:t>
                      </a:r>
                    </a:p>
                    <a:p>
                      <a:r>
                        <a:rPr lang="en-GB" sz="3200" baseline="0" dirty="0"/>
                        <a:t>Q 7. </a:t>
                      </a:r>
                      <a:br>
                        <a:rPr lang="en-GB" sz="3200" baseline="0" dirty="0"/>
                      </a:br>
                      <a:r>
                        <a:rPr lang="en-GB" sz="3200" baseline="0" dirty="0"/>
                        <a:t>       a) 500   b) 30</a:t>
                      </a:r>
                      <a:br>
                        <a:rPr lang="en-GB" sz="3200" baseline="0" dirty="0"/>
                      </a:br>
                      <a:r>
                        <a:rPr lang="en-GB" sz="3200" baseline="0" dirty="0"/>
                        <a:t>       c) 300   d) 0.7</a:t>
                      </a:r>
                    </a:p>
                    <a:p>
                      <a:r>
                        <a:rPr lang="en-GB" sz="3200" baseline="0" dirty="0"/>
                        <a:t>Q8 . </a:t>
                      </a:r>
                    </a:p>
                    <a:p>
                      <a:r>
                        <a:rPr lang="en-GB" sz="3200" baseline="0" dirty="0"/>
                        <a:t>a) 570      b) 930 </a:t>
                      </a:r>
                      <a:br>
                        <a:rPr lang="en-GB" sz="3200" baseline="0" dirty="0"/>
                      </a:br>
                      <a:r>
                        <a:rPr lang="en-GB" sz="3200" baseline="0" dirty="0"/>
                        <a:t>c)0.063   d)6600</a:t>
                      </a:r>
                    </a:p>
                    <a:p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Q1.</a:t>
                      </a:r>
                      <a:r>
                        <a:rPr lang="en-GB" sz="3200" baseline="0" dirty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a)30         b) 1000 </a:t>
                      </a:r>
                      <a:br>
                        <a:rPr lang="en-GB" sz="3200" baseline="0" dirty="0"/>
                      </a:br>
                      <a:r>
                        <a:rPr lang="en-GB" sz="3200" baseline="0" dirty="0"/>
                        <a:t>c) 0.003   d) 9000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Q2.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3200" baseline="0" dirty="0"/>
                        <a:t>3500    b) 0.21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c)26000</a:t>
                      </a:r>
                      <a:br>
                        <a:rPr lang="en-GB" sz="3200" baseline="0" dirty="0"/>
                      </a:br>
                      <a:r>
                        <a:rPr lang="en-GB" sz="3200" baseline="0" dirty="0"/>
                        <a:t>d)12000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Q3.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a) 9280  b) 3740</a:t>
                      </a:r>
                      <a:br>
                        <a:rPr lang="en-GB" sz="3200" baseline="0" dirty="0"/>
                      </a:br>
                      <a:r>
                        <a:rPr lang="en-GB" sz="3200" baseline="0" dirty="0"/>
                        <a:t>c) 124    d) 13.9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Q4. 30 mm/s</a:t>
                      </a:r>
                    </a:p>
                    <a:p>
                      <a:pPr marL="0" indent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Q 1.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a)0.08     b) 38</a:t>
                      </a:r>
                      <a:br>
                        <a:rPr lang="en-GB" sz="3200" baseline="0" dirty="0"/>
                      </a:br>
                      <a:r>
                        <a:rPr lang="en-GB" sz="3200" baseline="0" dirty="0"/>
                        <a:t> c) 85.7   d) 4800 </a:t>
                      </a:r>
                      <a:br>
                        <a:rPr lang="en-GB" sz="3200" baseline="0" dirty="0"/>
                      </a:br>
                      <a:r>
                        <a:rPr lang="en-GB" sz="3200" baseline="0" dirty="0"/>
                        <a:t>e) 4000   f) 275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Q 2 . 22.8 kg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Q 3 . 0.00050 km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200" baseline="0" dirty="0"/>
                        <a:t>Q4 .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3200" baseline="0" dirty="0"/>
                        <a:t>15000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3200" baseline="0" dirty="0"/>
                        <a:t>19500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3200" baseline="0" dirty="0"/>
                        <a:t> 20000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897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1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/>
              <a:t>ROUND</a:t>
            </a:r>
          </a:p>
          <a:p>
            <a:pPr marL="0" indent="0" algn="ctr">
              <a:buNone/>
            </a:pPr>
            <a:br>
              <a:rPr lang="en-GB" sz="8000" dirty="0"/>
            </a:br>
            <a:r>
              <a:rPr lang="en-GB" sz="8000" b="1" dirty="0"/>
              <a:t>0.0045902</a:t>
            </a:r>
            <a:r>
              <a:rPr lang="en-GB" sz="8000" dirty="0"/>
              <a:t> </a:t>
            </a:r>
          </a:p>
          <a:p>
            <a:pPr marL="0" indent="0">
              <a:buNone/>
            </a:pPr>
            <a:r>
              <a:rPr lang="en-GB" sz="8000" dirty="0"/>
              <a:t>                          </a:t>
            </a:r>
            <a:r>
              <a:rPr lang="en-GB" sz="3600" dirty="0"/>
              <a:t>to 3 significant figures</a:t>
            </a:r>
          </a:p>
        </p:txBody>
      </p:sp>
    </p:spTree>
    <p:extLst>
      <p:ext uri="{BB962C8B-B14F-4D97-AF65-F5344CB8AC3E}">
        <p14:creationId xmlns:p14="http://schemas.microsoft.com/office/powerpoint/2010/main" val="359546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/>
              <a:t>ROUND</a:t>
            </a:r>
          </a:p>
          <a:p>
            <a:pPr marL="0" indent="0" algn="ctr">
              <a:buNone/>
            </a:pPr>
            <a:br>
              <a:rPr lang="en-GB" sz="8000" dirty="0"/>
            </a:br>
            <a:r>
              <a:rPr lang="en-GB" sz="8000" b="1" dirty="0"/>
              <a:t>30895</a:t>
            </a:r>
            <a:r>
              <a:rPr lang="en-GB" sz="8000" dirty="0"/>
              <a:t> </a:t>
            </a:r>
          </a:p>
          <a:p>
            <a:pPr marL="0" indent="0">
              <a:buNone/>
            </a:pPr>
            <a:r>
              <a:rPr lang="en-GB" sz="8000" dirty="0"/>
              <a:t>                          </a:t>
            </a:r>
            <a:r>
              <a:rPr lang="en-GB" sz="3600" dirty="0"/>
              <a:t>to 2 significant figures</a:t>
            </a:r>
          </a:p>
        </p:txBody>
      </p:sp>
    </p:spTree>
    <p:extLst>
      <p:ext uri="{BB962C8B-B14F-4D97-AF65-F5344CB8AC3E}">
        <p14:creationId xmlns:p14="http://schemas.microsoft.com/office/powerpoint/2010/main" val="205260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PRACTICE ROUNDING TO SIGNIFICANT FIGURES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                                       14/04/2016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L/</a:t>
            </a:r>
            <a:r>
              <a:rPr lang="en-GB" dirty="0" err="1"/>
              <a:t>Os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-Revision and practice significant figures rounding .</a:t>
            </a:r>
          </a:p>
        </p:txBody>
      </p:sp>
    </p:spTree>
    <p:extLst>
      <p:ext uri="{BB962C8B-B14F-4D97-AF65-F5344CB8AC3E}">
        <p14:creationId xmlns:p14="http://schemas.microsoft.com/office/powerpoint/2010/main" val="140064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346"/>
            <a:ext cx="10515600" cy="581861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 </a:t>
            </a:r>
            <a:r>
              <a:rPr lang="en-GB" sz="4000" dirty="0"/>
              <a:t>Population of Lincolnshire is approximately  </a:t>
            </a:r>
            <a:r>
              <a:rPr lang="en-GB" sz="4000" b="1" dirty="0"/>
              <a:t>731555</a:t>
            </a:r>
          </a:p>
          <a:p>
            <a:pPr marL="0" indent="0">
              <a:buNone/>
            </a:pPr>
            <a:r>
              <a:rPr lang="en-GB" dirty="0"/>
              <a:t>                         Round this figure to 1 </a:t>
            </a:r>
            <a:r>
              <a:rPr lang="en-GB" dirty="0" err="1"/>
              <a:t>s.f</a:t>
            </a:r>
            <a:r>
              <a:rPr lang="en-GB" dirty="0"/>
              <a:t>; 2 </a:t>
            </a:r>
            <a:r>
              <a:rPr lang="en-GB" dirty="0" err="1"/>
              <a:t>s.f</a:t>
            </a:r>
            <a:r>
              <a:rPr lang="en-GB" dirty="0"/>
              <a:t> and 3 </a:t>
            </a:r>
            <a:r>
              <a:rPr lang="en-GB" dirty="0" err="1"/>
              <a:t>s.f</a:t>
            </a:r>
            <a:r>
              <a:rPr lang="en-GB"/>
              <a:t> 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89" y="2145816"/>
            <a:ext cx="2755555" cy="38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75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Choices of Bronze, Silver or Gold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  Working out  in exercise books. </a:t>
            </a:r>
            <a:br>
              <a:rPr lang="en-GB" dirty="0"/>
            </a:br>
            <a:endParaRPr lang="en-GB" dirty="0"/>
          </a:p>
          <a:p>
            <a:pPr>
              <a:buFontTx/>
              <a:buChar char="-"/>
            </a:pPr>
            <a:r>
              <a:rPr lang="en-GB" dirty="0"/>
              <a:t>If finish early, move on to next sets .</a:t>
            </a:r>
          </a:p>
        </p:txBody>
      </p:sp>
    </p:spTree>
    <p:extLst>
      <p:ext uri="{BB962C8B-B14F-4D97-AF65-F5344CB8AC3E}">
        <p14:creationId xmlns:p14="http://schemas.microsoft.com/office/powerpoint/2010/main" val="145122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9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0.2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9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0.3</a:t>
            </a:r>
          </a:p>
        </p:txBody>
      </p:sp>
      <p:sp>
        <p:nvSpPr>
          <p:cNvPr id="6" name="Rectangle 5"/>
          <p:cNvSpPr/>
          <p:nvPr/>
        </p:nvSpPr>
        <p:spPr>
          <a:xfrm>
            <a:off x="6744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6744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1" y="3645025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1532" y="3645025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1" y="5373217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7338" y="5373217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3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kern="0" dirty="0">
                <a:solidFill>
                  <a:sysClr val="windowText" lastClr="000000"/>
                </a:solidFill>
                <a:latin typeface="Comic Sans MS" pitchFamily="66" charset="0"/>
              </a:rPr>
              <a:t>Round-</a:t>
            </a:r>
          </a:p>
          <a:p>
            <a:endParaRPr lang="en-GB" sz="4000" kern="0" dirty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pPr algn="ctr"/>
            <a:r>
              <a:rPr lang="en-GB" sz="6600" kern="0" dirty="0">
                <a:solidFill>
                  <a:sysClr val="windowText" lastClr="000000"/>
                </a:solidFill>
                <a:latin typeface="Comic Sans MS" pitchFamily="66" charset="0"/>
              </a:rPr>
              <a:t>0.23 to 1 s.f</a:t>
            </a:r>
          </a:p>
        </p:txBody>
      </p:sp>
    </p:spTree>
    <p:extLst>
      <p:ext uri="{BB962C8B-B14F-4D97-AF65-F5344CB8AC3E}">
        <p14:creationId xmlns:p14="http://schemas.microsoft.com/office/powerpoint/2010/main" val="396076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44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0.05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9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0.04</a:t>
            </a:r>
          </a:p>
        </p:txBody>
      </p:sp>
      <p:sp>
        <p:nvSpPr>
          <p:cNvPr id="6" name="Rectangle 5"/>
          <p:cNvSpPr/>
          <p:nvPr/>
        </p:nvSpPr>
        <p:spPr>
          <a:xfrm>
            <a:off x="6744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0.1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9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1" y="3645025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1532" y="3645025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1" y="5373217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7338" y="5373217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3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kern="0" dirty="0">
                <a:solidFill>
                  <a:sysClr val="windowText" lastClr="000000"/>
                </a:solidFill>
                <a:latin typeface="Comic Sans MS" pitchFamily="66" charset="0"/>
              </a:rPr>
              <a:t>Round-</a:t>
            </a:r>
          </a:p>
          <a:p>
            <a:endParaRPr lang="en-GB" sz="4000" kern="0" dirty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pPr algn="ctr"/>
            <a:r>
              <a:rPr lang="en-GB" sz="6600" kern="0" dirty="0">
                <a:solidFill>
                  <a:sysClr val="windowText" lastClr="000000"/>
                </a:solidFill>
                <a:latin typeface="Comic Sans MS" pitchFamily="66" charset="0"/>
              </a:rPr>
              <a:t>0.045 to 1 s.f</a:t>
            </a:r>
          </a:p>
        </p:txBody>
      </p:sp>
    </p:spTree>
    <p:extLst>
      <p:ext uri="{BB962C8B-B14F-4D97-AF65-F5344CB8AC3E}">
        <p14:creationId xmlns:p14="http://schemas.microsoft.com/office/powerpoint/2010/main" val="366633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44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0.0051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9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0.01</a:t>
            </a:r>
          </a:p>
        </p:txBody>
      </p:sp>
      <p:sp>
        <p:nvSpPr>
          <p:cNvPr id="6" name="Rectangle 5"/>
          <p:cNvSpPr/>
          <p:nvPr/>
        </p:nvSpPr>
        <p:spPr>
          <a:xfrm>
            <a:off x="6744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0.0050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9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kern="0" dirty="0">
                <a:solidFill>
                  <a:schemeClr val="tx1"/>
                </a:solidFill>
              </a:rPr>
              <a:t>0.00514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1" y="3645025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1532" y="3645025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1" y="5373217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7338" y="5373217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kern="0" dirty="0">
                <a:solidFill>
                  <a:sysClr val="windowText" lastClr="000000"/>
                </a:solidFill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3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kern="0" dirty="0">
                <a:solidFill>
                  <a:sysClr val="windowText" lastClr="000000"/>
                </a:solidFill>
                <a:latin typeface="Comic Sans MS" pitchFamily="66" charset="0"/>
              </a:rPr>
              <a:t>Round-</a:t>
            </a:r>
          </a:p>
          <a:p>
            <a:endParaRPr lang="en-GB" sz="4000" kern="0" dirty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pPr algn="ctr"/>
            <a:r>
              <a:rPr lang="en-GB" sz="6600" kern="0" dirty="0">
                <a:solidFill>
                  <a:sysClr val="windowText" lastClr="000000"/>
                </a:solidFill>
                <a:latin typeface="Comic Sans MS" pitchFamily="66" charset="0"/>
              </a:rPr>
              <a:t>0.005136 to 2 s.f</a:t>
            </a:r>
          </a:p>
        </p:txBody>
      </p:sp>
    </p:spTree>
    <p:extLst>
      <p:ext uri="{BB962C8B-B14F-4D97-AF65-F5344CB8AC3E}">
        <p14:creationId xmlns:p14="http://schemas.microsoft.com/office/powerpoint/2010/main" val="114087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187</Words>
  <Application>Microsoft Office PowerPoint</Application>
  <PresentationFormat>Widescreen</PresentationFormat>
  <Paragraphs>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Century Gothic</vt:lpstr>
      <vt:lpstr>Comic Sans MS</vt:lpstr>
      <vt:lpstr>Office Theme</vt:lpstr>
      <vt:lpstr>1_Office Theme</vt:lpstr>
      <vt:lpstr>PowerPoint Presentation</vt:lpstr>
      <vt:lpstr>PowerPoint Presentation</vt:lpstr>
      <vt:lpstr>PowerPoint Presentation</vt:lpstr>
      <vt:lpstr>PRACTICE ROUNDING TO SIGNIFICANT FIGURES </vt:lpstr>
      <vt:lpstr>PowerPoint Presentation</vt:lpstr>
      <vt:lpstr>INDEPENDENT PRACTICE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uk 343</dc:creator>
  <cp:lastModifiedBy>uk 343</cp:lastModifiedBy>
  <cp:revision>4</cp:revision>
  <dcterms:created xsi:type="dcterms:W3CDTF">2016-04-14T01:18:02Z</dcterms:created>
  <dcterms:modified xsi:type="dcterms:W3CDTF">2016-04-14T01:34:37Z</dcterms:modified>
</cp:coreProperties>
</file>