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5"/>
  </p:notesMasterIdLst>
  <p:handoutMasterIdLst>
    <p:handoutMasterId r:id="rId6"/>
  </p:handoutMasterIdLst>
  <p:sldIdLst>
    <p:sldId id="256" r:id="rId2"/>
    <p:sldId id="263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4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2" clrIdx="0">
    <p:extLst>
      <p:ext uri="{19B8F6BF-5375-455C-9EA6-DF929625EA0E}">
        <p15:presenceInfo xmlns:p15="http://schemas.microsoft.com/office/powerpoint/2012/main" userId="User" providerId="None"/>
      </p:ext>
    </p:extLst>
  </p:cmAuthor>
  <p:cmAuthor id="2" name="LINNET" initials="LB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2" end="3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1116" y="90"/>
      </p:cViewPr>
      <p:guideLst>
        <p:guide orient="horz" pos="2160"/>
        <p:guide pos="248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30" d="100"/>
          <a:sy n="130" d="100"/>
        </p:scale>
        <p:origin x="-3984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E72BD-CD9F-184A-AA43-3B6EBDF7F8C4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21B4A-89DA-4844-831B-3C99B85714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593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FD0D0-60FE-7745-BCFE-A34A08BF9E7B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D6A57-8F8D-4246-8841-513E041006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738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1000124" y="76200"/>
            <a:ext cx="3905251" cy="428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Enter slide title</a:t>
            </a:r>
          </a:p>
        </p:txBody>
      </p:sp>
    </p:spTree>
    <p:extLst>
      <p:ext uri="{BB962C8B-B14F-4D97-AF65-F5344CB8AC3E}">
        <p14:creationId xmlns:p14="http://schemas.microsoft.com/office/powerpoint/2010/main" val="3171683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swer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1000124" y="76200"/>
            <a:ext cx="3905251" cy="428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Enter slide title</a:t>
            </a:r>
          </a:p>
        </p:txBody>
      </p:sp>
    </p:spTree>
    <p:extLst>
      <p:ext uri="{BB962C8B-B14F-4D97-AF65-F5344CB8AC3E}">
        <p14:creationId xmlns:p14="http://schemas.microsoft.com/office/powerpoint/2010/main" val="2068511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1"/>
          <p:cNvSpPr txBox="1">
            <a:spLocks/>
          </p:cNvSpPr>
          <p:nvPr userDrawn="1"/>
        </p:nvSpPr>
        <p:spPr>
          <a:xfrm>
            <a:off x="1296000" y="3069705"/>
            <a:ext cx="6714066" cy="9144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indent="0" algn="l" defTabSz="457200" rtl="0" eaLnBrk="1" latinLnBrk="0" hangingPunct="1">
              <a:buFontTx/>
              <a:buNone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Enter question</a:t>
            </a:r>
            <a:endParaRPr lang="en-GB" dirty="0"/>
          </a:p>
        </p:txBody>
      </p:sp>
      <p:sp>
        <p:nvSpPr>
          <p:cNvPr id="8" name="Text Placeholder 11"/>
          <p:cNvSpPr txBox="1">
            <a:spLocks/>
          </p:cNvSpPr>
          <p:nvPr userDrawn="1"/>
        </p:nvSpPr>
        <p:spPr>
          <a:xfrm>
            <a:off x="1296000" y="4086347"/>
            <a:ext cx="6714066" cy="9144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indent="0" algn="l" defTabSz="457200" rtl="0" eaLnBrk="1" latinLnBrk="0" hangingPunct="1">
              <a:buFontTx/>
              <a:buNone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Enter hint</a:t>
            </a:r>
            <a:endParaRPr lang="en-GB" dirty="0"/>
          </a:p>
        </p:txBody>
      </p:sp>
      <p:sp>
        <p:nvSpPr>
          <p:cNvPr id="9" name="Text Placeholder 11"/>
          <p:cNvSpPr txBox="1">
            <a:spLocks/>
          </p:cNvSpPr>
          <p:nvPr userDrawn="1"/>
        </p:nvSpPr>
        <p:spPr>
          <a:xfrm>
            <a:off x="1296000" y="5100820"/>
            <a:ext cx="6714066" cy="914400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22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Enter </a:t>
            </a:r>
            <a:r>
              <a:rPr lang="en-US" dirty="0" err="1" smtClean="0"/>
              <a:t>ext</a:t>
            </a:r>
            <a:r>
              <a:rPr lang="en-US" dirty="0" smtClean="0"/>
              <a:t> </a:t>
            </a:r>
            <a:r>
              <a:rPr lang="en-US" dirty="0" err="1" smtClean="0"/>
              <a:t>qu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" y="3158651"/>
            <a:ext cx="368254" cy="36825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" y="5189766"/>
            <a:ext cx="368254" cy="36825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" y="4184818"/>
            <a:ext cx="368254" cy="368254"/>
          </a:xfrm>
          <a:prstGeom prst="rect">
            <a:avLst/>
          </a:prstGeom>
        </p:spPr>
      </p:pic>
      <p:pic>
        <p:nvPicPr>
          <p:cNvPr id="14" name="Picture 13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000" y="5184943"/>
            <a:ext cx="368254" cy="368254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1000124" y="76200"/>
            <a:ext cx="3905251" cy="428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Enter slide title</a:t>
            </a:r>
          </a:p>
        </p:txBody>
      </p:sp>
    </p:spTree>
    <p:extLst>
      <p:ext uri="{BB962C8B-B14F-4D97-AF65-F5344CB8AC3E}">
        <p14:creationId xmlns:p14="http://schemas.microsoft.com/office/powerpoint/2010/main" val="374040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8" grpId="1" build="allAtOnce">
        <p:tmplLst>
          <p:tmpl lvl="1">
            <p:tnLst>
              <p:par>
                <p:cTn presetID="1" presetClass="exit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9" grpId="0" build="allAtOnce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9" grpId="1" build="allAtOnce">
        <p:tmplLst>
          <p:tmpl lvl="1">
            <p:tnLst>
              <p:par>
                <p:cTn presetID="1" presetClass="exit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1"/>
          <p:cNvSpPr txBox="1">
            <a:spLocks/>
          </p:cNvSpPr>
          <p:nvPr userDrawn="1"/>
        </p:nvSpPr>
        <p:spPr>
          <a:xfrm>
            <a:off x="1296000" y="1021830"/>
            <a:ext cx="6714066" cy="9144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indent="0" algn="l" defTabSz="457200" rtl="0" eaLnBrk="1" latinLnBrk="0" hangingPunct="1">
              <a:buFontTx/>
              <a:buNone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Enter question</a:t>
            </a:r>
            <a:endParaRPr lang="en-GB" dirty="0"/>
          </a:p>
        </p:txBody>
      </p:sp>
      <p:sp>
        <p:nvSpPr>
          <p:cNvPr id="8" name="Text Placeholder 11"/>
          <p:cNvSpPr txBox="1">
            <a:spLocks/>
          </p:cNvSpPr>
          <p:nvPr userDrawn="1"/>
        </p:nvSpPr>
        <p:spPr>
          <a:xfrm>
            <a:off x="1296000" y="4086347"/>
            <a:ext cx="6714066" cy="9144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indent="0" algn="l" defTabSz="457200" rtl="0" eaLnBrk="1" latinLnBrk="0" hangingPunct="1">
              <a:buFontTx/>
              <a:buNone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Enter hint</a:t>
            </a:r>
            <a:endParaRPr lang="en-GB" dirty="0"/>
          </a:p>
        </p:txBody>
      </p:sp>
      <p:sp>
        <p:nvSpPr>
          <p:cNvPr id="9" name="Text Placeholder 11"/>
          <p:cNvSpPr txBox="1">
            <a:spLocks/>
          </p:cNvSpPr>
          <p:nvPr userDrawn="1"/>
        </p:nvSpPr>
        <p:spPr>
          <a:xfrm>
            <a:off x="1296000" y="5100820"/>
            <a:ext cx="6714066" cy="914400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22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Enter </a:t>
            </a:r>
            <a:r>
              <a:rPr lang="en-US" dirty="0" err="1" smtClean="0"/>
              <a:t>ext</a:t>
            </a:r>
            <a:r>
              <a:rPr lang="en-US" dirty="0" smtClean="0"/>
              <a:t> </a:t>
            </a:r>
            <a:r>
              <a:rPr lang="en-US" dirty="0" err="1" smtClean="0"/>
              <a:t>qu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" y="1110776"/>
            <a:ext cx="368254" cy="36825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" y="5189766"/>
            <a:ext cx="368254" cy="36825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" y="4184818"/>
            <a:ext cx="368254" cy="368254"/>
          </a:xfrm>
          <a:prstGeom prst="rect">
            <a:avLst/>
          </a:prstGeom>
        </p:spPr>
      </p:pic>
      <p:pic>
        <p:nvPicPr>
          <p:cNvPr id="14" name="Picture 13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000" y="5184943"/>
            <a:ext cx="368254" cy="368254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1000124" y="76200"/>
            <a:ext cx="3905251" cy="428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Enter slide title</a:t>
            </a:r>
          </a:p>
        </p:txBody>
      </p:sp>
    </p:spTree>
    <p:extLst>
      <p:ext uri="{BB962C8B-B14F-4D97-AF65-F5344CB8AC3E}">
        <p14:creationId xmlns:p14="http://schemas.microsoft.com/office/powerpoint/2010/main" val="182147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8" grpId="1" build="allAtOnce">
        <p:tmplLst>
          <p:tmpl lvl="1">
            <p:tnLst>
              <p:par>
                <p:cTn presetID="1" presetClass="exit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9" grpId="0" build="allAtOnce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9" grpId="1" build="allAtOnce">
        <p:tmplLst>
          <p:tmpl lvl="1">
            <p:tnLst>
              <p:par>
                <p:cTn presetID="1" presetClass="exit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1"/>
          <p:cNvSpPr txBox="1">
            <a:spLocks/>
          </p:cNvSpPr>
          <p:nvPr userDrawn="1"/>
        </p:nvSpPr>
        <p:spPr>
          <a:xfrm>
            <a:off x="1296000" y="1021830"/>
            <a:ext cx="6714066" cy="9144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indent="0" algn="l" defTabSz="457200" rtl="0" eaLnBrk="1" latinLnBrk="0" hangingPunct="1">
              <a:buFontTx/>
              <a:buNone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Enter question</a:t>
            </a:r>
            <a:endParaRPr lang="en-GB" dirty="0"/>
          </a:p>
        </p:txBody>
      </p:sp>
      <p:sp>
        <p:nvSpPr>
          <p:cNvPr id="8" name="Text Placeholder 11"/>
          <p:cNvSpPr txBox="1">
            <a:spLocks/>
          </p:cNvSpPr>
          <p:nvPr userDrawn="1"/>
        </p:nvSpPr>
        <p:spPr>
          <a:xfrm>
            <a:off x="1296000" y="4086347"/>
            <a:ext cx="6714066" cy="9144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indent="0" algn="l" defTabSz="457200" rtl="0" eaLnBrk="1" latinLnBrk="0" hangingPunct="1">
              <a:buFontTx/>
              <a:buNone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Enter hint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" y="1110776"/>
            <a:ext cx="368254" cy="36825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" y="4184818"/>
            <a:ext cx="368254" cy="368254"/>
          </a:xfrm>
          <a:prstGeom prst="rect">
            <a:avLst/>
          </a:prstGeom>
        </p:spPr>
      </p:pic>
      <p:pic>
        <p:nvPicPr>
          <p:cNvPr id="14" name="Picture 13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000" y="5184943"/>
            <a:ext cx="368254" cy="368254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1000124" y="76200"/>
            <a:ext cx="3905251" cy="428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Enter slide title</a:t>
            </a:r>
          </a:p>
        </p:txBody>
      </p:sp>
    </p:spTree>
    <p:extLst>
      <p:ext uri="{BB962C8B-B14F-4D97-AF65-F5344CB8AC3E}">
        <p14:creationId xmlns:p14="http://schemas.microsoft.com/office/powerpoint/2010/main" val="405073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8" grpId="1" build="allAtOnce">
        <p:tmplLst>
          <p:tmpl lvl="1">
            <p:tnLst>
              <p:par>
                <p:cTn presetID="1" presetClass="exit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nsw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1000124" y="76200"/>
            <a:ext cx="3905251" cy="428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Enter slide title</a:t>
            </a:r>
          </a:p>
        </p:txBody>
      </p:sp>
      <p:sp>
        <p:nvSpPr>
          <p:cNvPr id="3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1296000" y="1022400"/>
            <a:ext cx="6714066" cy="9144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200" b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Enter answer</a:t>
            </a:r>
            <a:endParaRPr lang="en-GB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1296000" y="3797069"/>
            <a:ext cx="6714066" cy="9144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2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Enter extension answer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5021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 background_STARTER_F.jp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58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722" r:id="rId2"/>
    <p:sldLayoutId id="2147483685" r:id="rId3"/>
    <p:sldLayoutId id="2147483723" r:id="rId4"/>
    <p:sldLayoutId id="2147483724" r:id="rId5"/>
    <p:sldLayoutId id="2147483720" r:id="rId6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13" Type="http://schemas.openxmlformats.org/officeDocument/2006/relationships/image" Target="../media/image8.wmf"/><Relationship Id="rId3" Type="http://schemas.openxmlformats.org/officeDocument/2006/relationships/audio" Target="../media/audio1.wav"/><Relationship Id="rId7" Type="http://schemas.openxmlformats.org/officeDocument/2006/relationships/image" Target="../media/image3.jpeg"/><Relationship Id="rId12" Type="http://schemas.openxmlformats.org/officeDocument/2006/relationships/oleObject" Target="../embeddings/oleObject3.bin"/><Relationship Id="rId17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11" Type="http://schemas.openxmlformats.org/officeDocument/2006/relationships/image" Target="../media/image7.wmf"/><Relationship Id="rId5" Type="http://schemas.openxmlformats.org/officeDocument/2006/relationships/image" Target="../media/image5.jpeg"/><Relationship Id="rId15" Type="http://schemas.openxmlformats.org/officeDocument/2006/relationships/oleObject" Target="../embeddings/oleObject4.bin"/><Relationship Id="rId10" Type="http://schemas.openxmlformats.org/officeDocument/2006/relationships/oleObject" Target="../embeddings/oleObject2.bin"/><Relationship Id="rId4" Type="http://schemas.openxmlformats.org/officeDocument/2006/relationships/image" Target="../media/image2.jpeg"/><Relationship Id="rId9" Type="http://schemas.openxmlformats.org/officeDocument/2006/relationships/image" Target="../media/image6.wmf"/><Relationship Id="rId1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13.wmf"/><Relationship Id="rId3" Type="http://schemas.openxmlformats.org/officeDocument/2006/relationships/audio" Target="../media/audio1.wav"/><Relationship Id="rId7" Type="http://schemas.openxmlformats.org/officeDocument/2006/relationships/image" Target="../media/image3.jpeg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jpeg"/><Relationship Id="rId11" Type="http://schemas.openxmlformats.org/officeDocument/2006/relationships/image" Target="../media/image12.wmf"/><Relationship Id="rId5" Type="http://schemas.openxmlformats.org/officeDocument/2006/relationships/image" Target="../media/image4.jpeg"/><Relationship Id="rId15" Type="http://schemas.openxmlformats.org/officeDocument/2006/relationships/audio" Target="../media/audio1.wav"/><Relationship Id="rId10" Type="http://schemas.openxmlformats.org/officeDocument/2006/relationships/oleObject" Target="../embeddings/oleObject6.bin"/><Relationship Id="rId4" Type="http://schemas.openxmlformats.org/officeDocument/2006/relationships/image" Target="../media/image2.jpeg"/><Relationship Id="rId9" Type="http://schemas.openxmlformats.org/officeDocument/2006/relationships/image" Target="../media/image11.wmf"/><Relationship Id="rId1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audio" Target="../media/audio1.wav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2.jpeg"/><Relationship Id="rId9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000124" y="76200"/>
            <a:ext cx="6559775" cy="428625"/>
          </a:xfrm>
        </p:spPr>
        <p:txBody>
          <a:bodyPr/>
          <a:lstStyle/>
          <a:p>
            <a:r>
              <a:rPr lang="en-GB" dirty="0" smtClean="0"/>
              <a:t>Explain the maths – Preview</a:t>
            </a:r>
            <a:endParaRPr lang="en-GB" dirty="0"/>
          </a:p>
          <a:p>
            <a:endParaRPr lang="en-GB" dirty="0"/>
          </a:p>
        </p:txBody>
      </p:sp>
      <p:sp>
        <p:nvSpPr>
          <p:cNvPr id="9" name="Text Placeholder 11"/>
          <p:cNvSpPr txBox="1">
            <a:spLocks/>
          </p:cNvSpPr>
          <p:nvPr/>
        </p:nvSpPr>
        <p:spPr>
          <a:xfrm>
            <a:off x="836254" y="812850"/>
            <a:ext cx="7736245" cy="9144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indent="0" algn="l" defTabSz="457200" rtl="0" eaLnBrk="1" latinLnBrk="0" hangingPunct="1">
              <a:buFontTx/>
              <a:buNone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50" y="936675"/>
            <a:ext cx="368254" cy="368254"/>
          </a:xfrm>
          <a:prstGeom prst="rect">
            <a:avLst/>
          </a:prstGeom>
        </p:spPr>
      </p:pic>
      <p:pic>
        <p:nvPicPr>
          <p:cNvPr id="15" name="Picture 1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000" y="5583600"/>
            <a:ext cx="368254" cy="368254"/>
          </a:xfrm>
          <a:prstGeom prst="rect">
            <a:avLst/>
          </a:prstGeom>
        </p:spPr>
      </p:pic>
      <p:sp>
        <p:nvSpPr>
          <p:cNvPr id="6" name="Text Placeholder 11"/>
          <p:cNvSpPr txBox="1">
            <a:spLocks/>
          </p:cNvSpPr>
          <p:nvPr/>
        </p:nvSpPr>
        <p:spPr>
          <a:xfrm>
            <a:off x="836255" y="812848"/>
            <a:ext cx="7213041" cy="71591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indent="0" algn="l" defTabSz="457200" rtl="0" eaLnBrk="1" latinLnBrk="0" hangingPunct="1">
              <a:buFontTx/>
              <a:buNone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Explain how the diagram shows that      ×     =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50" y="4800194"/>
            <a:ext cx="405832" cy="3682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50" y="5381473"/>
            <a:ext cx="368254" cy="368254"/>
          </a:xfrm>
          <a:prstGeom prst="rect">
            <a:avLst/>
          </a:prstGeom>
        </p:spPr>
      </p:pic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2251660"/>
              </p:ext>
            </p:extLst>
          </p:nvPr>
        </p:nvGraphicFramePr>
        <p:xfrm>
          <a:off x="5532438" y="709613"/>
          <a:ext cx="2159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8" imgW="215640" imgH="672840" progId="Equation.DSMT4">
                  <p:embed/>
                </p:oleObj>
              </mc:Choice>
              <mc:Fallback>
                <p:oleObj name="Equation" r:id="rId8" imgW="215640" imgH="6728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2438" y="709613"/>
                        <a:ext cx="2159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611210"/>
              </p:ext>
            </p:extLst>
          </p:nvPr>
        </p:nvGraphicFramePr>
        <p:xfrm>
          <a:off x="6122988" y="715963"/>
          <a:ext cx="2159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10" imgW="215640" imgH="660240" progId="Equation.DSMT4">
                  <p:embed/>
                </p:oleObj>
              </mc:Choice>
              <mc:Fallback>
                <p:oleObj name="Equation" r:id="rId10" imgW="215640" imgH="6602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2988" y="715963"/>
                        <a:ext cx="2159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6297365"/>
              </p:ext>
            </p:extLst>
          </p:nvPr>
        </p:nvGraphicFramePr>
        <p:xfrm>
          <a:off x="6619875" y="715963"/>
          <a:ext cx="3810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12" imgW="380880" imgH="672840" progId="Equation.DSMT4">
                  <p:embed/>
                </p:oleObj>
              </mc:Choice>
              <mc:Fallback>
                <p:oleObj name="Equation" r:id="rId12" imgW="380880" imgH="6728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9875" y="715963"/>
                        <a:ext cx="3810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051" y="1528763"/>
            <a:ext cx="3842842" cy="3125511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2495796"/>
              </p:ext>
            </p:extLst>
          </p:nvPr>
        </p:nvGraphicFramePr>
        <p:xfrm>
          <a:off x="4114800" y="3175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15" imgW="914400" imgH="198720" progId="Equation.DSMT4">
                  <p:embed/>
                </p:oleObj>
              </mc:Choice>
              <mc:Fallback>
                <p:oleObj name="Equation" r:id="rId15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114800" y="31750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851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17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000124" y="76200"/>
            <a:ext cx="4705217" cy="428625"/>
          </a:xfrm>
        </p:spPr>
        <p:txBody>
          <a:bodyPr/>
          <a:lstStyle/>
          <a:p>
            <a:r>
              <a:rPr lang="en-GB" dirty="0" smtClean="0"/>
              <a:t>Explain the maths</a:t>
            </a:r>
          </a:p>
          <a:p>
            <a:endParaRPr lang="en-GB" dirty="0"/>
          </a:p>
        </p:txBody>
      </p:sp>
      <p:sp>
        <p:nvSpPr>
          <p:cNvPr id="16" name="Text Placeholder 11"/>
          <p:cNvSpPr txBox="1">
            <a:spLocks/>
          </p:cNvSpPr>
          <p:nvPr/>
        </p:nvSpPr>
        <p:spPr>
          <a:xfrm>
            <a:off x="836255" y="812848"/>
            <a:ext cx="7213041" cy="71591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indent="0" algn="l" defTabSz="457200" rtl="0" eaLnBrk="1" latinLnBrk="0" hangingPunct="1">
              <a:buFontTx/>
              <a:buNone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Explain how the diagram shows that      ×     =     </a:t>
            </a:r>
          </a:p>
        </p:txBody>
      </p:sp>
      <p:sp>
        <p:nvSpPr>
          <p:cNvPr id="17" name="Text Placeholder 11"/>
          <p:cNvSpPr txBox="1">
            <a:spLocks/>
          </p:cNvSpPr>
          <p:nvPr/>
        </p:nvSpPr>
        <p:spPr>
          <a:xfrm>
            <a:off x="835200" y="4701723"/>
            <a:ext cx="5874693" cy="466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indent="0" algn="l" defTabSz="457200" rtl="0" eaLnBrk="1" latinLnBrk="0" hangingPunct="1">
              <a:buFontTx/>
              <a:buNone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/>
              <a:t>Hint</a:t>
            </a:r>
            <a:r>
              <a:rPr lang="en-GB" b="1" dirty="0" smtClean="0"/>
              <a:t>: </a:t>
            </a:r>
            <a:r>
              <a:rPr lang="en-GB" dirty="0" smtClean="0"/>
              <a:t>Look at the shading in the diagram.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50" y="936675"/>
            <a:ext cx="368254" cy="36825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50" y="4800194"/>
            <a:ext cx="405832" cy="368254"/>
          </a:xfrm>
          <a:prstGeom prst="rect">
            <a:avLst/>
          </a:prstGeom>
        </p:spPr>
      </p:pic>
      <p:pic>
        <p:nvPicPr>
          <p:cNvPr id="10" name="Picture 9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000" y="5583600"/>
            <a:ext cx="368254" cy="368254"/>
          </a:xfrm>
          <a:prstGeom prst="rect">
            <a:avLst/>
          </a:prstGeom>
        </p:spPr>
      </p:pic>
      <p:sp>
        <p:nvSpPr>
          <p:cNvPr id="12" name="Text Placeholder 11"/>
          <p:cNvSpPr txBox="1">
            <a:spLocks/>
          </p:cNvSpPr>
          <p:nvPr/>
        </p:nvSpPr>
        <p:spPr>
          <a:xfrm>
            <a:off x="835200" y="5292527"/>
            <a:ext cx="6714066" cy="576833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22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/>
              <a:t>Extension: </a:t>
            </a:r>
            <a:r>
              <a:rPr lang="en-GB" dirty="0" smtClean="0"/>
              <a:t>How else could the answer be written?</a:t>
            </a:r>
          </a:p>
          <a:p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50" y="5381473"/>
            <a:ext cx="368254" cy="368254"/>
          </a:xfrm>
          <a:prstGeom prst="rect">
            <a:avLst/>
          </a:prstGeom>
        </p:spPr>
      </p:pic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9095371"/>
              </p:ext>
            </p:extLst>
          </p:nvPr>
        </p:nvGraphicFramePr>
        <p:xfrm>
          <a:off x="5532438" y="709613"/>
          <a:ext cx="2159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8" imgW="215640" imgH="672840" progId="Equation.DSMT4">
                  <p:embed/>
                </p:oleObj>
              </mc:Choice>
              <mc:Fallback>
                <p:oleObj name="Equation" r:id="rId8" imgW="215640" imgH="6728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2438" y="709613"/>
                        <a:ext cx="2159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1675565"/>
              </p:ext>
            </p:extLst>
          </p:nvPr>
        </p:nvGraphicFramePr>
        <p:xfrm>
          <a:off x="6122988" y="715963"/>
          <a:ext cx="2159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10" imgW="215640" imgH="660240" progId="Equation.DSMT4">
                  <p:embed/>
                </p:oleObj>
              </mc:Choice>
              <mc:Fallback>
                <p:oleObj name="Equation" r:id="rId10" imgW="215640" imgH="6602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2988" y="715963"/>
                        <a:ext cx="2159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730361"/>
              </p:ext>
            </p:extLst>
          </p:nvPr>
        </p:nvGraphicFramePr>
        <p:xfrm>
          <a:off x="6619875" y="715963"/>
          <a:ext cx="3810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12" imgW="380880" imgH="672840" progId="Equation.DSMT4">
                  <p:embed/>
                </p:oleObj>
              </mc:Choice>
              <mc:Fallback>
                <p:oleObj name="Equation" r:id="rId12" imgW="380880" imgH="6728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9875" y="715963"/>
                        <a:ext cx="3810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051" y="1528763"/>
            <a:ext cx="3842842" cy="3125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323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15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7" grpId="1" build="allAtOnce">
        <p:tmplLst>
          <p:tmpl lvl="1">
            <p:tnLst>
              <p:par>
                <p:cTn presetID="1" presetClass="exit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2" grpId="0" build="allAtOnce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2" grpId="1" build="allAtOnce">
        <p:tmplLst>
          <p:tmpl lvl="1">
            <p:tnLst>
              <p:par>
                <p:cTn presetID="1" presetClass="exit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1"/>
          <p:cNvSpPr txBox="1">
            <a:spLocks/>
          </p:cNvSpPr>
          <p:nvPr/>
        </p:nvSpPr>
        <p:spPr>
          <a:xfrm>
            <a:off x="600096" y="813599"/>
            <a:ext cx="8405358" cy="442810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indent="0" algn="l" defTabSz="457200" rtl="0" eaLnBrk="1" latinLnBrk="0" hangingPunct="1">
              <a:buFontTx/>
              <a:buNone/>
              <a:defRPr sz="22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GB" b="1" dirty="0"/>
              <a:t>Answer</a:t>
            </a:r>
            <a:r>
              <a:rPr lang="en-GB" b="1" dirty="0" smtClean="0"/>
              <a:t>:</a:t>
            </a:r>
          </a:p>
          <a:p>
            <a:r>
              <a:rPr lang="en-GB" dirty="0" smtClean="0"/>
              <a:t>The rectangle is divided into 5 columns and 3 are shaded.</a:t>
            </a:r>
          </a:p>
          <a:p>
            <a:endParaRPr lang="en-GB" dirty="0" smtClean="0"/>
          </a:p>
          <a:p>
            <a:r>
              <a:rPr lang="en-GB" dirty="0" smtClean="0"/>
              <a:t>The rectangle is divided into 4 rows and 2 are shaded.</a:t>
            </a:r>
          </a:p>
          <a:p>
            <a:endParaRPr lang="en-GB" dirty="0" smtClean="0"/>
          </a:p>
          <a:p>
            <a:r>
              <a:rPr lang="en-GB" dirty="0" smtClean="0"/>
              <a:t>There are 6 squares that are shaded twice, out of 20 altogether.</a:t>
            </a:r>
          </a:p>
          <a:p>
            <a:pPr>
              <a:spcAft>
                <a:spcPts val="600"/>
              </a:spcAft>
            </a:pPr>
            <a:endParaRPr lang="en-GB" dirty="0" smtClean="0"/>
          </a:p>
          <a:p>
            <a:pPr>
              <a:spcAft>
                <a:spcPts val="600"/>
              </a:spcAft>
            </a:pPr>
            <a:endParaRPr lang="en-GB" b="1" dirty="0" smtClean="0"/>
          </a:p>
          <a:p>
            <a:pPr>
              <a:spcAft>
                <a:spcPts val="600"/>
              </a:spcAft>
            </a:pPr>
            <a:r>
              <a:rPr lang="en-GB" b="1" dirty="0" smtClean="0"/>
              <a:t>Extension answer:  </a:t>
            </a:r>
            <a:r>
              <a:rPr lang="en-GB" dirty="0" smtClean="0"/>
              <a:t>     =      = 0.3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1000124" y="76200"/>
            <a:ext cx="4949915" cy="428625"/>
          </a:xfrm>
        </p:spPr>
        <p:txBody>
          <a:bodyPr/>
          <a:lstStyle/>
          <a:p>
            <a:r>
              <a:rPr lang="en-GB" dirty="0" smtClean="0"/>
              <a:t>Explain the maths</a:t>
            </a:r>
            <a:endParaRPr lang="en-GB" dirty="0"/>
          </a:p>
        </p:txBody>
      </p:sp>
      <p:pic>
        <p:nvPicPr>
          <p:cNvPr id="8" name="Picture 7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000" y="5583600"/>
            <a:ext cx="368254" cy="368254"/>
          </a:xfrm>
          <a:prstGeom prst="rect">
            <a:avLst/>
          </a:prstGeom>
        </p:spPr>
      </p:pic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5454539"/>
              </p:ext>
            </p:extLst>
          </p:nvPr>
        </p:nvGraphicFramePr>
        <p:xfrm>
          <a:off x="3267075" y="3587750"/>
          <a:ext cx="3810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5" imgW="380880" imgH="672840" progId="Equation.DSMT4">
                  <p:embed/>
                </p:oleObj>
              </mc:Choice>
              <mc:Fallback>
                <p:oleObj name="Equation" r:id="rId5" imgW="380880" imgH="6728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7075" y="3587750"/>
                        <a:ext cx="3810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0531413"/>
              </p:ext>
            </p:extLst>
          </p:nvPr>
        </p:nvGraphicFramePr>
        <p:xfrm>
          <a:off x="3913188" y="3587750"/>
          <a:ext cx="3556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7" imgW="355320" imgH="672840" progId="Equation.DSMT4">
                  <p:embed/>
                </p:oleObj>
              </mc:Choice>
              <mc:Fallback>
                <p:oleObj name="Equation" r:id="rId7" imgW="355320" imgH="6728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3188" y="3587750"/>
                        <a:ext cx="3556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561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9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RTER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</TotalTime>
  <Words>93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STARTER Master</vt:lpstr>
      <vt:lpstr>Equation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Colin Tilley Loughrey</dc:creator>
  <cp:lastModifiedBy>Alifya Taher</cp:lastModifiedBy>
  <cp:revision>65</cp:revision>
  <dcterms:created xsi:type="dcterms:W3CDTF">2014-09-22T10:33:37Z</dcterms:created>
  <dcterms:modified xsi:type="dcterms:W3CDTF">2018-10-25T09:24:04Z</dcterms:modified>
</cp:coreProperties>
</file>