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F74-8B6D-4764-9794-2F52C7AE5873}" type="datetimeFigureOut">
              <a:rPr lang="en-GB" smtClean="0"/>
              <a:pPr/>
              <a:t>09/07/2018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C61A7-6B48-4192-AE67-8A48ED6687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Index Laws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Write 1 to ten in your margin</a:t>
            </a:r>
          </a:p>
          <a:p>
            <a:r>
              <a:rPr lang="en-GB" dirty="0" smtClean="0"/>
              <a:t>10 seconds for each question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Q9</a:t>
            </a:r>
            <a:endParaRPr lang="en-GB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(11</a:t>
            </a:r>
            <a:r>
              <a:rPr lang="en-GB" sz="13800" baseline="30000" dirty="0" smtClean="0"/>
              <a:t>7</a:t>
            </a:r>
            <a:r>
              <a:rPr lang="en-GB" sz="13800" dirty="0" smtClean="0"/>
              <a:t>)</a:t>
            </a:r>
            <a:r>
              <a:rPr lang="en-GB" sz="13800" baseline="30000" dirty="0" smtClean="0"/>
              <a:t>8</a:t>
            </a:r>
            <a:endParaRPr lang="en-GB" sz="13800" baseline="30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54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Q10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4</a:t>
            </a:r>
            <a:r>
              <a:rPr lang="en-GB" sz="13800" baseline="30000" dirty="0" smtClean="0"/>
              <a:t>0</a:t>
            </a:r>
            <a:endParaRPr lang="en-GB" sz="13800" baseline="30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-315416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Answers</a:t>
            </a:r>
            <a:endParaRPr lang="en-GB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46085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2</a:t>
            </a:r>
            <a:r>
              <a:rPr lang="en-GB" sz="3200" baseline="30000" dirty="0" smtClean="0"/>
              <a:t>7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4</a:t>
            </a:r>
            <a:r>
              <a:rPr lang="en-GB" sz="3200" baseline="30000" dirty="0" smtClean="0"/>
              <a:t>8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5</a:t>
            </a:r>
            <a:r>
              <a:rPr lang="en-GB" sz="3200" baseline="30000" dirty="0" smtClean="0"/>
              <a:t>7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8</a:t>
            </a:r>
            <a:r>
              <a:rPr lang="en-GB" sz="3200" baseline="30000" dirty="0" smtClean="0"/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7</a:t>
            </a:r>
            <a:r>
              <a:rPr lang="en-GB" sz="3200" baseline="30000" dirty="0" smtClean="0"/>
              <a:t>9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10</a:t>
            </a:r>
            <a:r>
              <a:rPr lang="en-GB" sz="3200" baseline="30000" dirty="0" smtClean="0"/>
              <a:t>5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8</a:t>
            </a:r>
            <a:r>
              <a:rPr lang="en-GB" sz="3200" baseline="30000" dirty="0" smtClean="0"/>
              <a:t>24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12</a:t>
            </a:r>
            <a:r>
              <a:rPr lang="en-GB" sz="3200" baseline="30000" dirty="0" smtClean="0"/>
              <a:t>21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11</a:t>
            </a:r>
            <a:r>
              <a:rPr lang="en-GB" sz="3200" baseline="30000" dirty="0" smtClean="0"/>
              <a:t>56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/>
              <a:t>1</a:t>
            </a:r>
            <a:endParaRPr lang="en-GB" sz="3200" baseline="30000" dirty="0" smtClean="0"/>
          </a:p>
          <a:p>
            <a:pPr marL="342900" indent="-342900"/>
            <a:endParaRPr lang="en-GB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2</a:t>
            </a:r>
            <a:r>
              <a:rPr lang="en-GB" sz="13800" baseline="30000" dirty="0" smtClean="0"/>
              <a:t>3</a:t>
            </a:r>
            <a:r>
              <a:rPr lang="en-GB" sz="13800" dirty="0" smtClean="0"/>
              <a:t> x 2</a:t>
            </a:r>
            <a:r>
              <a:rPr lang="en-GB" sz="13800" baseline="30000" dirty="0" smtClean="0"/>
              <a:t>4</a:t>
            </a:r>
            <a:endParaRPr lang="en-GB" sz="13800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Q1</a:t>
            </a:r>
            <a:endParaRPr lang="en-GB" sz="4800" b="1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Q2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4</a:t>
            </a:r>
            <a:r>
              <a:rPr lang="en-GB" sz="13800" baseline="30000" dirty="0" smtClean="0"/>
              <a:t>3</a:t>
            </a:r>
            <a:r>
              <a:rPr lang="en-GB" sz="13800" dirty="0" smtClean="0"/>
              <a:t> x 4</a:t>
            </a:r>
            <a:r>
              <a:rPr lang="en-GB" sz="13800" baseline="30000" dirty="0" smtClean="0"/>
              <a:t>5</a:t>
            </a:r>
            <a:endParaRPr lang="en-GB" sz="13800" baseline="30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Q3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5</a:t>
            </a:r>
            <a:r>
              <a:rPr lang="en-GB" sz="13800" baseline="30000" dirty="0" smtClean="0"/>
              <a:t>6</a:t>
            </a:r>
            <a:r>
              <a:rPr lang="en-GB" sz="13800" dirty="0" smtClean="0"/>
              <a:t> x 5</a:t>
            </a:r>
            <a:endParaRPr lang="en-GB" sz="13800" baseline="30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Q4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8</a:t>
            </a:r>
            <a:r>
              <a:rPr lang="en-GB" sz="13800" baseline="30000" dirty="0" smtClean="0"/>
              <a:t>6</a:t>
            </a:r>
            <a:r>
              <a:rPr lang="en-GB" sz="13800" dirty="0" smtClean="0"/>
              <a:t> ÷ 8</a:t>
            </a:r>
            <a:r>
              <a:rPr lang="en-GB" sz="13800" baseline="30000" dirty="0" smtClean="0"/>
              <a:t>4</a:t>
            </a:r>
            <a:endParaRPr lang="en-GB" sz="13800" baseline="30000" dirty="0"/>
          </a:p>
        </p:txBody>
      </p:sp>
    </p:spTree>
  </p:cSld>
  <p:clrMapOvr>
    <a:masterClrMapping/>
  </p:clrMapOvr>
  <p:transition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Q5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7</a:t>
            </a:r>
            <a:r>
              <a:rPr lang="en-GB" sz="13800" baseline="30000" dirty="0" smtClean="0"/>
              <a:t>12</a:t>
            </a:r>
            <a:r>
              <a:rPr lang="en-GB" sz="13800" dirty="0" smtClean="0"/>
              <a:t> ÷ 7</a:t>
            </a:r>
            <a:r>
              <a:rPr lang="en-GB" sz="13800" baseline="30000" dirty="0" smtClean="0"/>
              <a:t>3</a:t>
            </a:r>
            <a:endParaRPr lang="en-GB" sz="13800" baseline="30000" dirty="0"/>
          </a:p>
        </p:txBody>
      </p:sp>
    </p:spTree>
  </p:cSld>
  <p:clrMapOvr>
    <a:masterClrMapping/>
  </p:clrMapOvr>
  <p:transition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Q6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u="sng" dirty="0" smtClean="0"/>
              <a:t>10</a:t>
            </a:r>
            <a:r>
              <a:rPr lang="en-GB" sz="13800" u="sng" baseline="30000" dirty="0" smtClean="0"/>
              <a:t>9</a:t>
            </a:r>
            <a:endParaRPr lang="en-GB" sz="13800" u="sng" dirty="0" smtClean="0"/>
          </a:p>
          <a:p>
            <a:pPr algn="ctr"/>
            <a:r>
              <a:rPr lang="en-GB" sz="13800" dirty="0" smtClean="0"/>
              <a:t>10</a:t>
            </a:r>
            <a:r>
              <a:rPr lang="en-GB" sz="13800" baseline="30000" dirty="0" smtClean="0"/>
              <a:t>4</a:t>
            </a:r>
            <a:endParaRPr lang="en-GB" sz="13800" baseline="30000" dirty="0"/>
          </a:p>
        </p:txBody>
      </p:sp>
    </p:spTree>
  </p:cSld>
  <p:clrMapOvr>
    <a:masterClrMapping/>
  </p:clrMapOvr>
  <p:transition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Q7</a:t>
            </a:r>
            <a:endParaRPr lang="en-GB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(8</a:t>
            </a:r>
            <a:r>
              <a:rPr lang="en-GB" sz="13800" baseline="30000" dirty="0" smtClean="0"/>
              <a:t>6</a:t>
            </a:r>
            <a:r>
              <a:rPr lang="en-GB" sz="13800" dirty="0" smtClean="0"/>
              <a:t>)</a:t>
            </a:r>
            <a:r>
              <a:rPr lang="en-GB" sz="13800" baseline="30000" dirty="0" smtClean="0"/>
              <a:t>4</a:t>
            </a:r>
            <a:endParaRPr lang="en-GB" sz="13800" baseline="30000" dirty="0"/>
          </a:p>
        </p:txBody>
      </p:sp>
    </p:spTree>
  </p:cSld>
  <p:clrMapOvr>
    <a:masterClrMapping/>
  </p:clrMapOvr>
  <p:transition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800" b="1" dirty="0" smtClean="0"/>
              <a:t>Q8</a:t>
            </a:r>
            <a:endParaRPr lang="en-GB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1556792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800" dirty="0" smtClean="0"/>
              <a:t>(12</a:t>
            </a:r>
            <a:r>
              <a:rPr lang="en-GB" sz="13800" baseline="30000" dirty="0" smtClean="0"/>
              <a:t>3</a:t>
            </a:r>
            <a:r>
              <a:rPr lang="en-GB" sz="13800" dirty="0" smtClean="0"/>
              <a:t>)</a:t>
            </a:r>
            <a:r>
              <a:rPr lang="en-GB" sz="13800" baseline="30000" dirty="0" smtClean="0"/>
              <a:t>7</a:t>
            </a:r>
            <a:endParaRPr lang="en-GB" sz="13800" baseline="30000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59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Index Laws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TEST</dc:title>
  <dc:creator>ben</dc:creator>
  <cp:lastModifiedBy>Priya</cp:lastModifiedBy>
  <cp:revision>13</cp:revision>
  <dcterms:created xsi:type="dcterms:W3CDTF">2011-09-08T13:26:07Z</dcterms:created>
  <dcterms:modified xsi:type="dcterms:W3CDTF">2018-07-09T04:07:44Z</dcterms:modified>
</cp:coreProperties>
</file>