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5"/>
  </p:notesMasterIdLst>
  <p:handoutMasterIdLst>
    <p:handoutMasterId r:id="rId6"/>
  </p:handoutMasterIdLst>
  <p:sldIdLst>
    <p:sldId id="256" r:id="rId2"/>
    <p:sldId id="263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4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  <p:cmAuthor id="2" name="LINNET" initials="L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2" end="3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1116" y="90"/>
      </p:cViewPr>
      <p:guideLst>
        <p:guide orient="horz" pos="2160"/>
        <p:guide pos="248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30" d="100"/>
          <a:sy n="130" d="100"/>
        </p:scale>
        <p:origin x="-3984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E72BD-CD9F-184A-AA43-3B6EBDF7F8C4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21B4A-89DA-4844-831B-3C99B85714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593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FD0D0-60FE-7745-BCFE-A34A08BF9E7B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D6A57-8F8D-4246-8841-513E041006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38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1000124" y="76200"/>
            <a:ext cx="3905251" cy="428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Enter slide title</a:t>
            </a:r>
          </a:p>
        </p:txBody>
      </p:sp>
    </p:spTree>
    <p:extLst>
      <p:ext uri="{BB962C8B-B14F-4D97-AF65-F5344CB8AC3E}">
        <p14:creationId xmlns:p14="http://schemas.microsoft.com/office/powerpoint/2010/main" val="3171683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swer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1000124" y="76200"/>
            <a:ext cx="3905251" cy="428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Enter slide title</a:t>
            </a:r>
          </a:p>
        </p:txBody>
      </p:sp>
    </p:spTree>
    <p:extLst>
      <p:ext uri="{BB962C8B-B14F-4D97-AF65-F5344CB8AC3E}">
        <p14:creationId xmlns:p14="http://schemas.microsoft.com/office/powerpoint/2010/main" val="2068511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1"/>
          <p:cNvSpPr txBox="1">
            <a:spLocks/>
          </p:cNvSpPr>
          <p:nvPr userDrawn="1"/>
        </p:nvSpPr>
        <p:spPr>
          <a:xfrm>
            <a:off x="1296000" y="3069705"/>
            <a:ext cx="6714066" cy="914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indent="0" algn="l" defTabSz="457200" rtl="0" eaLnBrk="1" latinLnBrk="0" hangingPunct="1">
              <a:buFontTx/>
              <a:buNone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Enter question</a:t>
            </a:r>
            <a:endParaRPr lang="en-GB" dirty="0"/>
          </a:p>
        </p:txBody>
      </p:sp>
      <p:sp>
        <p:nvSpPr>
          <p:cNvPr id="8" name="Text Placeholder 11"/>
          <p:cNvSpPr txBox="1">
            <a:spLocks/>
          </p:cNvSpPr>
          <p:nvPr userDrawn="1"/>
        </p:nvSpPr>
        <p:spPr>
          <a:xfrm>
            <a:off x="1296000" y="4086347"/>
            <a:ext cx="6714066" cy="914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indent="0" algn="l" defTabSz="457200" rtl="0" eaLnBrk="1" latinLnBrk="0" hangingPunct="1">
              <a:buFontTx/>
              <a:buNone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Enter hint</a:t>
            </a:r>
            <a:endParaRPr lang="en-GB" dirty="0"/>
          </a:p>
        </p:txBody>
      </p:sp>
      <p:sp>
        <p:nvSpPr>
          <p:cNvPr id="9" name="Text Placeholder 11"/>
          <p:cNvSpPr txBox="1">
            <a:spLocks/>
          </p:cNvSpPr>
          <p:nvPr userDrawn="1"/>
        </p:nvSpPr>
        <p:spPr>
          <a:xfrm>
            <a:off x="1296000" y="5100820"/>
            <a:ext cx="6714066" cy="914400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22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Enter </a:t>
            </a:r>
            <a:r>
              <a:rPr lang="en-US" dirty="0" err="1" smtClean="0"/>
              <a:t>ext</a:t>
            </a:r>
            <a:r>
              <a:rPr lang="en-US" dirty="0" smtClean="0"/>
              <a:t> </a:t>
            </a:r>
            <a:r>
              <a:rPr lang="en-US" dirty="0" err="1" smtClean="0"/>
              <a:t>qu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3158651"/>
            <a:ext cx="368254" cy="36825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5189766"/>
            <a:ext cx="368254" cy="36825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4184818"/>
            <a:ext cx="368254" cy="368254"/>
          </a:xfrm>
          <a:prstGeom prst="rect">
            <a:avLst/>
          </a:prstGeom>
        </p:spPr>
      </p:pic>
      <p:pic>
        <p:nvPicPr>
          <p:cNvPr id="14" name="Picture 13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00" y="5184943"/>
            <a:ext cx="368254" cy="368254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1000124" y="76200"/>
            <a:ext cx="3905251" cy="428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Enter slide title</a:t>
            </a:r>
          </a:p>
        </p:txBody>
      </p:sp>
    </p:spTree>
    <p:extLst>
      <p:ext uri="{BB962C8B-B14F-4D97-AF65-F5344CB8AC3E}">
        <p14:creationId xmlns:p14="http://schemas.microsoft.com/office/powerpoint/2010/main" val="374040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8" grpId="1" build="allAtOnce">
        <p:tmplLst>
          <p:tmpl lvl="1">
            <p:tnLst>
              <p:par>
                <p:cTn presetID="1" presetClass="exit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9" grpId="0" build="allAtOnce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9" grpId="1" build="allAtOnce">
        <p:tmplLst>
          <p:tmpl lvl="1">
            <p:tnLst>
              <p:par>
                <p:cTn presetID="1" presetClass="exit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1"/>
          <p:cNvSpPr txBox="1">
            <a:spLocks/>
          </p:cNvSpPr>
          <p:nvPr userDrawn="1"/>
        </p:nvSpPr>
        <p:spPr>
          <a:xfrm>
            <a:off x="1296000" y="1021830"/>
            <a:ext cx="6714066" cy="914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indent="0" algn="l" defTabSz="457200" rtl="0" eaLnBrk="1" latinLnBrk="0" hangingPunct="1">
              <a:buFontTx/>
              <a:buNone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Enter question</a:t>
            </a:r>
            <a:endParaRPr lang="en-GB" dirty="0"/>
          </a:p>
        </p:txBody>
      </p:sp>
      <p:sp>
        <p:nvSpPr>
          <p:cNvPr id="8" name="Text Placeholder 11"/>
          <p:cNvSpPr txBox="1">
            <a:spLocks/>
          </p:cNvSpPr>
          <p:nvPr userDrawn="1"/>
        </p:nvSpPr>
        <p:spPr>
          <a:xfrm>
            <a:off x="1296000" y="4086347"/>
            <a:ext cx="6714066" cy="914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indent="0" algn="l" defTabSz="457200" rtl="0" eaLnBrk="1" latinLnBrk="0" hangingPunct="1">
              <a:buFontTx/>
              <a:buNone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Enter hint</a:t>
            </a:r>
            <a:endParaRPr lang="en-GB" dirty="0"/>
          </a:p>
        </p:txBody>
      </p:sp>
      <p:sp>
        <p:nvSpPr>
          <p:cNvPr id="9" name="Text Placeholder 11"/>
          <p:cNvSpPr txBox="1">
            <a:spLocks/>
          </p:cNvSpPr>
          <p:nvPr userDrawn="1"/>
        </p:nvSpPr>
        <p:spPr>
          <a:xfrm>
            <a:off x="1296000" y="5100820"/>
            <a:ext cx="6714066" cy="914400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22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Enter </a:t>
            </a:r>
            <a:r>
              <a:rPr lang="en-US" dirty="0" err="1" smtClean="0"/>
              <a:t>ext</a:t>
            </a:r>
            <a:r>
              <a:rPr lang="en-US" dirty="0" smtClean="0"/>
              <a:t> </a:t>
            </a:r>
            <a:r>
              <a:rPr lang="en-US" dirty="0" err="1" smtClean="0"/>
              <a:t>qu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1110776"/>
            <a:ext cx="368254" cy="36825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5189766"/>
            <a:ext cx="368254" cy="36825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4184818"/>
            <a:ext cx="368254" cy="368254"/>
          </a:xfrm>
          <a:prstGeom prst="rect">
            <a:avLst/>
          </a:prstGeom>
        </p:spPr>
      </p:pic>
      <p:pic>
        <p:nvPicPr>
          <p:cNvPr id="14" name="Picture 13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00" y="5184943"/>
            <a:ext cx="368254" cy="368254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1000124" y="76200"/>
            <a:ext cx="3905251" cy="428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Enter slide title</a:t>
            </a:r>
          </a:p>
        </p:txBody>
      </p:sp>
    </p:spTree>
    <p:extLst>
      <p:ext uri="{BB962C8B-B14F-4D97-AF65-F5344CB8AC3E}">
        <p14:creationId xmlns:p14="http://schemas.microsoft.com/office/powerpoint/2010/main" val="18214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8" grpId="1" build="allAtOnce">
        <p:tmplLst>
          <p:tmpl lvl="1">
            <p:tnLst>
              <p:par>
                <p:cTn presetID="1" presetClass="exit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9" grpId="0" build="allAtOnce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9" grpId="1" build="allAtOnce">
        <p:tmplLst>
          <p:tmpl lvl="1">
            <p:tnLst>
              <p:par>
                <p:cTn presetID="1" presetClass="exit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1"/>
          <p:cNvSpPr txBox="1">
            <a:spLocks/>
          </p:cNvSpPr>
          <p:nvPr userDrawn="1"/>
        </p:nvSpPr>
        <p:spPr>
          <a:xfrm>
            <a:off x="1296000" y="1021830"/>
            <a:ext cx="6714066" cy="914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indent="0" algn="l" defTabSz="457200" rtl="0" eaLnBrk="1" latinLnBrk="0" hangingPunct="1">
              <a:buFontTx/>
              <a:buNone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Enter question</a:t>
            </a:r>
            <a:endParaRPr lang="en-GB" dirty="0"/>
          </a:p>
        </p:txBody>
      </p:sp>
      <p:sp>
        <p:nvSpPr>
          <p:cNvPr id="8" name="Text Placeholder 11"/>
          <p:cNvSpPr txBox="1">
            <a:spLocks/>
          </p:cNvSpPr>
          <p:nvPr userDrawn="1"/>
        </p:nvSpPr>
        <p:spPr>
          <a:xfrm>
            <a:off x="1296000" y="4086347"/>
            <a:ext cx="6714066" cy="914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indent="0" algn="l" defTabSz="457200" rtl="0" eaLnBrk="1" latinLnBrk="0" hangingPunct="1">
              <a:buFontTx/>
              <a:buNone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Enter hint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1110776"/>
            <a:ext cx="368254" cy="36825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4184818"/>
            <a:ext cx="368254" cy="368254"/>
          </a:xfrm>
          <a:prstGeom prst="rect">
            <a:avLst/>
          </a:prstGeom>
        </p:spPr>
      </p:pic>
      <p:pic>
        <p:nvPicPr>
          <p:cNvPr id="14" name="Picture 13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00" y="5184943"/>
            <a:ext cx="368254" cy="368254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1000124" y="76200"/>
            <a:ext cx="3905251" cy="428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Enter slide title</a:t>
            </a:r>
          </a:p>
        </p:txBody>
      </p:sp>
    </p:spTree>
    <p:extLst>
      <p:ext uri="{BB962C8B-B14F-4D97-AF65-F5344CB8AC3E}">
        <p14:creationId xmlns:p14="http://schemas.microsoft.com/office/powerpoint/2010/main" val="405073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8" grpId="1" build="allAtOnce">
        <p:tmplLst>
          <p:tmpl lvl="1">
            <p:tnLst>
              <p:par>
                <p:cTn presetID="1" presetClass="exit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nsw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1000124" y="76200"/>
            <a:ext cx="3905251" cy="428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Enter slide title</a:t>
            </a:r>
          </a:p>
        </p:txBody>
      </p:sp>
      <p:sp>
        <p:nvSpPr>
          <p:cNvPr id="3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1296000" y="1022400"/>
            <a:ext cx="6714066" cy="9144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200" b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Enter answer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1296000" y="3797069"/>
            <a:ext cx="6714066" cy="9144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2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Enter extension answer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5021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 background_STARTER_F.jp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58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722" r:id="rId2"/>
    <p:sldLayoutId id="2147483685" r:id="rId3"/>
    <p:sldLayoutId id="2147483723" r:id="rId4"/>
    <p:sldLayoutId id="2147483724" r:id="rId5"/>
    <p:sldLayoutId id="2147483720" r:id="rId6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1.wav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11" Type="http://schemas.openxmlformats.org/officeDocument/2006/relationships/audio" Target="../media/audio1.wav"/><Relationship Id="rId5" Type="http://schemas.openxmlformats.org/officeDocument/2006/relationships/image" Target="../media/image2.jpeg"/><Relationship Id="rId10" Type="http://schemas.openxmlformats.org/officeDocument/2006/relationships/image" Target="../media/image6.wmf"/><Relationship Id="rId4" Type="http://schemas.openxmlformats.org/officeDocument/2006/relationships/image" Target="../media/image7.png"/><Relationship Id="rId9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1.wav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jpeg"/><Relationship Id="rId11" Type="http://schemas.openxmlformats.org/officeDocument/2006/relationships/audio" Target="../media/audio1.wav"/><Relationship Id="rId5" Type="http://schemas.openxmlformats.org/officeDocument/2006/relationships/image" Target="../media/image2.jpeg"/><Relationship Id="rId10" Type="http://schemas.openxmlformats.org/officeDocument/2006/relationships/image" Target="../media/image8.wmf"/><Relationship Id="rId4" Type="http://schemas.openxmlformats.org/officeDocument/2006/relationships/image" Target="../media/image7.png"/><Relationship Id="rId9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627" y="947399"/>
            <a:ext cx="4398756" cy="349334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000124" y="76200"/>
            <a:ext cx="6559775" cy="428625"/>
          </a:xfrm>
        </p:spPr>
        <p:txBody>
          <a:bodyPr/>
          <a:lstStyle/>
          <a:p>
            <a:r>
              <a:rPr lang="en-GB" dirty="0" smtClean="0"/>
              <a:t>Fill it up – Preview</a:t>
            </a:r>
            <a:endParaRPr lang="en-GB" dirty="0"/>
          </a:p>
          <a:p>
            <a:endParaRPr lang="en-GB" dirty="0"/>
          </a:p>
        </p:txBody>
      </p:sp>
      <p:sp>
        <p:nvSpPr>
          <p:cNvPr id="9" name="Text Placeholder 11"/>
          <p:cNvSpPr txBox="1">
            <a:spLocks/>
          </p:cNvSpPr>
          <p:nvPr/>
        </p:nvSpPr>
        <p:spPr>
          <a:xfrm>
            <a:off x="836254" y="812850"/>
            <a:ext cx="7736245" cy="914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indent="0" algn="l" defTabSz="457200" rtl="0" eaLnBrk="1" latinLnBrk="0" hangingPunct="1">
              <a:buFontTx/>
              <a:buNone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50" y="936675"/>
            <a:ext cx="368254" cy="368254"/>
          </a:xfrm>
          <a:prstGeom prst="rect">
            <a:avLst/>
          </a:prstGeom>
        </p:spPr>
      </p:pic>
      <p:pic>
        <p:nvPicPr>
          <p:cNvPr id="15" name="Picture 1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00" y="5583600"/>
            <a:ext cx="368254" cy="368254"/>
          </a:xfrm>
          <a:prstGeom prst="rect">
            <a:avLst/>
          </a:prstGeom>
        </p:spPr>
      </p:pic>
      <p:sp>
        <p:nvSpPr>
          <p:cNvPr id="6" name="Text Placeholder 11"/>
          <p:cNvSpPr txBox="1">
            <a:spLocks/>
          </p:cNvSpPr>
          <p:nvPr/>
        </p:nvSpPr>
        <p:spPr>
          <a:xfrm>
            <a:off x="864830" y="1489111"/>
            <a:ext cx="2792770" cy="255425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indent="0" algn="l" defTabSz="457200" rtl="0" eaLnBrk="1" latinLnBrk="0" hangingPunct="1">
              <a:buFontTx/>
              <a:buNone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The large container holds 6 litres.</a:t>
            </a:r>
          </a:p>
          <a:p>
            <a:endParaRPr lang="en-GB" sz="1000" dirty="0" smtClean="0"/>
          </a:p>
          <a:p>
            <a:r>
              <a:rPr lang="en-GB" dirty="0" smtClean="0"/>
              <a:t>How many times would the small container need to be emptied to fill up the large container?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50" y="4685890"/>
            <a:ext cx="405832" cy="3682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50" y="5338609"/>
            <a:ext cx="368254" cy="36825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36254" y="936676"/>
            <a:ext cx="53216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itchFamily="34" charset="0"/>
                <a:cs typeface="Arial" pitchFamily="34" charset="0"/>
              </a:rPr>
              <a:t>The small container holds     litre.</a:t>
            </a:r>
          </a:p>
        </p:txBody>
      </p:sp>
      <p:graphicFrame>
        <p:nvGraphicFramePr>
          <p:cNvPr id="409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5421389"/>
              </p:ext>
            </p:extLst>
          </p:nvPr>
        </p:nvGraphicFramePr>
        <p:xfrm>
          <a:off x="4175125" y="827088"/>
          <a:ext cx="2159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9" imgW="215640" imgH="660240" progId="Equation.DSMT4">
                  <p:embed/>
                </p:oleObj>
              </mc:Choice>
              <mc:Fallback>
                <p:oleObj name="Equation" r:id="rId9" imgW="215640" imgH="6602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25" y="827088"/>
                        <a:ext cx="2159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851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11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627" y="947399"/>
            <a:ext cx="4398756" cy="349334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000124" y="76200"/>
            <a:ext cx="4705217" cy="428625"/>
          </a:xfrm>
        </p:spPr>
        <p:txBody>
          <a:bodyPr/>
          <a:lstStyle/>
          <a:p>
            <a:r>
              <a:rPr lang="en-GB" dirty="0" smtClean="0"/>
              <a:t>Fill it up</a:t>
            </a:r>
          </a:p>
        </p:txBody>
      </p:sp>
      <p:sp>
        <p:nvSpPr>
          <p:cNvPr id="16" name="Text Placeholder 11"/>
          <p:cNvSpPr txBox="1">
            <a:spLocks/>
          </p:cNvSpPr>
          <p:nvPr/>
        </p:nvSpPr>
        <p:spPr>
          <a:xfrm>
            <a:off x="864830" y="1489111"/>
            <a:ext cx="2792770" cy="255425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indent="0" algn="l" defTabSz="457200" rtl="0" eaLnBrk="1" latinLnBrk="0" hangingPunct="1">
              <a:buFontTx/>
              <a:buNone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The large container holds 6 litres.</a:t>
            </a:r>
          </a:p>
          <a:p>
            <a:endParaRPr lang="en-GB" sz="1000" dirty="0" smtClean="0"/>
          </a:p>
          <a:p>
            <a:r>
              <a:rPr lang="en-GB" dirty="0" smtClean="0"/>
              <a:t>How many times would the small container need to be emptied to fill up the large container?</a:t>
            </a:r>
          </a:p>
        </p:txBody>
      </p:sp>
      <p:sp>
        <p:nvSpPr>
          <p:cNvPr id="17" name="Text Placeholder 11"/>
          <p:cNvSpPr txBox="1">
            <a:spLocks/>
          </p:cNvSpPr>
          <p:nvPr/>
        </p:nvSpPr>
        <p:spPr>
          <a:xfrm>
            <a:off x="835200" y="4587419"/>
            <a:ext cx="7214096" cy="466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indent="0" algn="l" defTabSz="457200" rtl="0" eaLnBrk="1" latinLnBrk="0" hangingPunct="1">
              <a:buFontTx/>
              <a:buNone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Hint</a:t>
            </a:r>
            <a:r>
              <a:rPr lang="en-GB" b="1" dirty="0" smtClean="0"/>
              <a:t>: </a:t>
            </a:r>
            <a:r>
              <a:rPr lang="en-GB" dirty="0" smtClean="0"/>
              <a:t>Use the markings on the large container to help.</a:t>
            </a:r>
          </a:p>
          <a:p>
            <a:endParaRPr lang="en-GB" dirty="0" smtClean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50" y="936675"/>
            <a:ext cx="368254" cy="36825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50" y="4685890"/>
            <a:ext cx="405832" cy="368254"/>
          </a:xfrm>
          <a:prstGeom prst="rect">
            <a:avLst/>
          </a:prstGeom>
        </p:spPr>
      </p:pic>
      <p:pic>
        <p:nvPicPr>
          <p:cNvPr id="10" name="Picture 9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00" y="5583600"/>
            <a:ext cx="368254" cy="368254"/>
          </a:xfrm>
          <a:prstGeom prst="rect">
            <a:avLst/>
          </a:prstGeom>
        </p:spPr>
      </p:pic>
      <p:sp>
        <p:nvSpPr>
          <p:cNvPr id="12" name="Text Placeholder 11"/>
          <p:cNvSpPr txBox="1">
            <a:spLocks/>
          </p:cNvSpPr>
          <p:nvPr/>
        </p:nvSpPr>
        <p:spPr>
          <a:xfrm>
            <a:off x="835200" y="5249663"/>
            <a:ext cx="6751463" cy="576833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22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/>
              <a:t>Extension: </a:t>
            </a:r>
            <a:r>
              <a:rPr lang="en-GB" dirty="0" smtClean="0"/>
              <a:t>Can you write this problem as a number calculation?</a:t>
            </a:r>
          </a:p>
          <a:p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50" y="5338609"/>
            <a:ext cx="368254" cy="368254"/>
          </a:xfrm>
          <a:prstGeom prst="rect">
            <a:avLst/>
          </a:prstGeom>
        </p:spPr>
      </p:pic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7154837"/>
              </p:ext>
            </p:extLst>
          </p:nvPr>
        </p:nvGraphicFramePr>
        <p:xfrm>
          <a:off x="4175125" y="827088"/>
          <a:ext cx="2159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9" imgW="215640" imgH="660240" progId="Equation.DSMT4">
                  <p:embed/>
                </p:oleObj>
              </mc:Choice>
              <mc:Fallback>
                <p:oleObj name="Equation" r:id="rId9" imgW="215640" imgH="6602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25" y="827088"/>
                        <a:ext cx="2159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836254" y="936676"/>
            <a:ext cx="53216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itchFamily="34" charset="0"/>
                <a:cs typeface="Arial" pitchFamily="34" charset="0"/>
              </a:rPr>
              <a:t>The small container holds     litre.</a:t>
            </a:r>
          </a:p>
        </p:txBody>
      </p:sp>
    </p:spTree>
    <p:extLst>
      <p:ext uri="{BB962C8B-B14F-4D97-AF65-F5344CB8AC3E}">
        <p14:creationId xmlns:p14="http://schemas.microsoft.com/office/powerpoint/2010/main" val="1233323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11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7" grpId="1" build="allAtOnce">
        <p:tmplLst>
          <p:tmpl lvl="1">
            <p:tnLst>
              <p:par>
                <p:cTn presetID="1" presetClass="exit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2" grpId="0" build="allAtOnce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2" grpId="1" build="allAtOnce">
        <p:tmplLst>
          <p:tmpl lvl="1">
            <p:tnLst>
              <p:par>
                <p:cTn presetID="1" presetClass="exit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1"/>
          <p:cNvSpPr txBox="1">
            <a:spLocks/>
          </p:cNvSpPr>
          <p:nvPr/>
        </p:nvSpPr>
        <p:spPr>
          <a:xfrm>
            <a:off x="835200" y="813599"/>
            <a:ext cx="7051500" cy="442810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indent="0" algn="l" defTabSz="457200" rtl="0" eaLnBrk="1" latinLnBrk="0" hangingPunct="1">
              <a:buFontTx/>
              <a:buNone/>
              <a:defRPr sz="22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Answer</a:t>
            </a:r>
            <a:r>
              <a:rPr lang="en-GB" b="1" dirty="0" smtClean="0"/>
              <a:t>: </a:t>
            </a:r>
            <a:r>
              <a:rPr lang="en-GB" dirty="0" smtClean="0"/>
              <a:t>8 times</a:t>
            </a:r>
          </a:p>
          <a:p>
            <a:pPr>
              <a:spcAft>
                <a:spcPts val="600"/>
              </a:spcAft>
            </a:pPr>
            <a:endParaRPr lang="en-GB" dirty="0" smtClean="0"/>
          </a:p>
          <a:p>
            <a:pPr>
              <a:spcAft>
                <a:spcPts val="600"/>
              </a:spcAft>
            </a:pPr>
            <a:endParaRPr lang="en-GB" b="1" dirty="0" smtClean="0"/>
          </a:p>
          <a:p>
            <a:pPr>
              <a:spcAft>
                <a:spcPts val="600"/>
              </a:spcAft>
            </a:pPr>
            <a:r>
              <a:rPr lang="en-GB" b="1" dirty="0" smtClean="0"/>
              <a:t>Extension answer: </a:t>
            </a:r>
            <a:r>
              <a:rPr lang="en-GB" dirty="0" smtClean="0"/>
              <a:t>6 </a:t>
            </a:r>
            <a:r>
              <a:rPr lang="en-GB" dirty="0" smtClean="0">
                <a:sym typeface="Symbol" panose="05050102010706020507" pitchFamily="18" charset="2"/>
              </a:rPr>
              <a:t></a:t>
            </a:r>
            <a:r>
              <a:rPr lang="en-GB" dirty="0" smtClean="0"/>
              <a:t>     = 8</a:t>
            </a:r>
          </a:p>
          <a:p>
            <a:pPr>
              <a:spcAft>
                <a:spcPts val="600"/>
              </a:spcAft>
            </a:pPr>
            <a:endParaRPr lang="en-GB" b="1" dirty="0" smtClean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1000124" y="76200"/>
            <a:ext cx="4949915" cy="428625"/>
          </a:xfrm>
        </p:spPr>
        <p:txBody>
          <a:bodyPr/>
          <a:lstStyle/>
          <a:p>
            <a:r>
              <a:rPr lang="en-GB" dirty="0" smtClean="0"/>
              <a:t>Fill it up</a:t>
            </a:r>
          </a:p>
          <a:p>
            <a:endParaRPr lang="en-GB" dirty="0"/>
          </a:p>
        </p:txBody>
      </p:sp>
      <p:pic>
        <p:nvPicPr>
          <p:cNvPr id="8" name="Picture 7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00" y="5583600"/>
            <a:ext cx="368254" cy="368254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996323"/>
              </p:ext>
            </p:extLst>
          </p:nvPr>
        </p:nvGraphicFramePr>
        <p:xfrm>
          <a:off x="3943350" y="1841500"/>
          <a:ext cx="2159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5" imgW="215640" imgH="660240" progId="Equation.DSMT4">
                  <p:embed/>
                </p:oleObj>
              </mc:Choice>
              <mc:Fallback>
                <p:oleObj name="Equation" r:id="rId5" imgW="215640" imgH="6602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3350" y="1841500"/>
                        <a:ext cx="2159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561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7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RTER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</TotalTime>
  <Words>108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Symbol</vt:lpstr>
      <vt:lpstr>STARTER Master</vt:lpstr>
      <vt:lpstr>Equation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Colin Tilley Loughrey</dc:creator>
  <cp:lastModifiedBy>Alifya Taher</cp:lastModifiedBy>
  <cp:revision>70</cp:revision>
  <dcterms:created xsi:type="dcterms:W3CDTF">2014-09-22T10:33:37Z</dcterms:created>
  <dcterms:modified xsi:type="dcterms:W3CDTF">2018-10-25T09:25:25Z</dcterms:modified>
</cp:coreProperties>
</file>